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211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0000" y="2160000"/>
            <a:ext cx="11472119" cy="10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玉米期货行情研究报告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0000" y="3420000"/>
            <a:ext cx="11472119" cy="5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>
                <a:solidFill>
                  <a:srgbClr val="D69E2E"/>
                </a:solidFill>
              </a:defRPr>
            </a:pPr>
            <a:r>
              <a:t>C0主力合约分析 | 投资策略建议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5400000"/>
            <a:ext cx="11472119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F7FAFC"/>
                </a:solidFill>
              </a:defRPr>
            </a:pPr>
            <a:r>
              <a:t>方正中期期货研究院 | 2026年3月11日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六、后市展望与策略建议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8000" y="648000"/>
            <a:ext cx="11616119" cy="4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方向判断：震荡偏多，逢低试多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入场区间：2350-2400元/吨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目标价位：2450-2500元/吨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止损价位：2320元/吨（跌破MA20）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仓位建议：轻仓试多，突破2443后加仓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持有周期：1-2个月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七、风险提示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8000" y="648000"/>
            <a:ext cx="11616119" cy="4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天气风险：南美天气变化可能影响全球玉米供应预期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政策风险：收储政策力度变化可能影响市场情绪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宏观风险：全球经济形势变化可能影响大宗商品整体走势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资金风险：持仓量快速变化可能导致价格波动加剧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0000" y="1800000"/>
            <a:ext cx="11472119" cy="7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 b="1">
                <a:solidFill>
                  <a:srgbClr val="FFFFFF"/>
                </a:solidFill>
              </a:defRPr>
            </a:pPr>
            <a:r>
              <a:t>感谢您的阅读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0000" y="3240000"/>
            <a:ext cx="11472119" cy="108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F7FAFC"/>
                </a:solidFill>
              </a:defRPr>
            </a:pPr>
            <a:r>
              <a:t>免责声明：本报告仅供参考，不构成投资建议。投资者据此操作，风险自担。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4680000"/>
            <a:ext cx="11472119" cy="7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D69E2E"/>
                </a:solidFill>
              </a:defRPr>
            </a:pPr>
            <a:r>
              <a:t>方正中期期货研究院</a:t>
            </a:r>
            <a:br/>
            <a:r>
              <a:t>北京市西城区金融大街 | research@founder-futures.com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目录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8000" y="648000"/>
            <a:ext cx="11616119" cy="4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一、核心观点与投资建议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二、行情回顾与量价分析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三、基本面分析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四、技术面分析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五、相关品种联动分析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六、后市展望与策略建议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七、风险提示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一、核心观点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8000" y="648000"/>
            <a:ext cx="11616119" cy="4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玉米主力合约（C0）近期维持震荡上行格局，重心稳步上移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自2月初2265元/吨低点反弹至当前2381元/吨，累计涨幅约5.1%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技术面上方面临2400-2450元/吨压力区，下方支撑2350元/吨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操作建议：2350-2400元/吨区间逢低做多，目标2450-2500元/吨</a:t>
            </a:r>
          </a:p>
          <a:p>
            <a:pPr>
              <a:spcAft>
                <a:spcPts val="1200"/>
              </a:spcAft>
              <a:defRPr sz="1800">
                <a:solidFill>
                  <a:srgbClr val="1A365D"/>
                </a:solidFill>
              </a:defRPr>
            </a:pPr>
            <a:r>
              <a:t>• 止损位：2320元/吨（跌破MA20）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关键数据速览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0000" y="720000"/>
          <a:ext cx="11472119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4039"/>
                <a:gridCol w="3824039"/>
                <a:gridCol w="3824041"/>
              </a:tblGrid>
              <a:tr h="288000"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指标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数值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说明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最新收盘价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2381元/吨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主力合约C0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60日最高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2443元/吨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2026年3月9日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60日最低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2183元/吨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前期支撑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最新持仓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138.1万手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较前期高点回落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月涨幅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5.03%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震荡上行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二、行情回顾：价格走势</a:t>
            </a:r>
          </a:p>
        </p:txBody>
      </p:sp>
      <p:pic>
        <p:nvPicPr>
          <p:cNvPr id="4" name="Picture 3" descr="chart1_pri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648000"/>
            <a:ext cx="11616119" cy="57559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8000" y="4680000"/>
            <a:ext cx="11616119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718096"/>
                </a:solidFill>
              </a:defRPr>
            </a:pPr>
            <a:r>
              <a:t>玉米期货主力合约60日价格走势（含MA5/MA10/MA20）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二、行情回顾：量价分析</a:t>
            </a:r>
          </a:p>
        </p:txBody>
      </p:sp>
      <p:pic>
        <p:nvPicPr>
          <p:cNvPr id="4" name="Picture 3" descr="chart2_volum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648000"/>
            <a:ext cx="11616119" cy="77050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8000" y="4680000"/>
            <a:ext cx="11616119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718096"/>
                </a:solidFill>
              </a:defRPr>
            </a:pPr>
            <a:r>
              <a:t>持仓量与成交量变化趋势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三、基本面分析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8000" y="648000"/>
            <a:ext cx="360000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2F855A"/>
                </a:solidFill>
              </a:defRPr>
            </a:pPr>
            <a:r>
              <a:t>看多因素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8000" y="1007999"/>
            <a:ext cx="3600000" cy="36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✓ 南美天气风险：巴西二季玉米关键期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✓ 国内政策托底：收储政策持续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✓ 需求边际改善：养殖利润修复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✓ 渠道库存偏低：补库需求支撑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0" y="648000"/>
            <a:ext cx="360000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C53030"/>
                </a:solidFill>
              </a:defRPr>
            </a:pPr>
            <a:r>
              <a:t>看空因素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0" y="1007999"/>
            <a:ext cx="3600000" cy="36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✗ 新作面积增加预期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✗ 南美新季玉米上市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✗ 全球经济不确定性</a:t>
            </a:r>
          </a:p>
          <a:p>
            <a:pPr>
              <a:spcAft>
                <a:spcPts val="800"/>
              </a:spcAft>
              <a:defRPr sz="1400">
                <a:solidFill>
                  <a:srgbClr val="1A365D"/>
                </a:solidFill>
              </a:defRPr>
            </a:pPr>
            <a:r>
              <a:t>✗ 技术面前期高点压力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四、技术面分析：关键价位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0000" y="720000"/>
          <a:ext cx="11472119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4039"/>
                <a:gridCol w="3824039"/>
                <a:gridCol w="3824041"/>
              </a:tblGrid>
              <a:tr h="288000"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位置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价格区间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400">
                          <a:solidFill>
                            <a:srgbClr val="FFFFFF"/>
                          </a:solidFill>
                        </a:defRPr>
                      </a:pPr>
                      <a:r>
                        <a:t>技术意义</a:t>
                      </a:r>
                    </a:p>
                  </a:txBody>
                  <a:tcPr>
                    <a:solidFill>
                      <a:srgbClr val="1A365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压力位1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2400-2410元/吨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整数关口压力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压力位2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2443元/吨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前期高点（3月9日）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支撑位1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2350-2360元/吨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MA10附近支撑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支撑位2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2320元/吨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t>MA20附近强支撑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432000"/>
          </a:xfrm>
          <a:prstGeom prst="rect">
            <a:avLst/>
          </a:prstGeom>
          <a:solidFill>
            <a:srgbClr val="1A36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80000" y="72000"/>
            <a:ext cx="11832119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五、相关品种联动分析</a:t>
            </a:r>
          </a:p>
        </p:txBody>
      </p:sp>
      <p:pic>
        <p:nvPicPr>
          <p:cNvPr id="4" name="Picture 3" descr="chart3_correl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648000"/>
            <a:ext cx="11616119" cy="85630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8000" y="4680000"/>
            <a:ext cx="11616119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718096"/>
                </a:solidFill>
              </a:defRPr>
            </a:pPr>
            <a:r>
              <a:t>玉米/豆粕/淀粉/生猪价格走势对比（归一化）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